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17"/>
    </p:embeddedFont>
    <p:embeddedFont>
      <p:font typeface="Merriweather" pitchFamily="2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ec95d02278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ec95d02278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ec95d02278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ec95d02278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ec95d0227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ec95d0227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ede7a6405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ede7a6405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de7a64051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de7a64051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ecba55114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ecba55114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ede7a64051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ede7a64051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ec95d0227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ec95d0227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c95d0227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ec95d0227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ec95d02278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ec95d02278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c95d0227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ec95d0227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ec95d0227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ec95d0227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c95d02278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ec95d02278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s://app.joinhandshake.com/login" TargetMode="External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hyperlink" Target="https://www.caldwell.edu/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872" y="770250"/>
            <a:ext cx="3597700" cy="360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0" y="770238"/>
            <a:ext cx="4571700" cy="18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Navigating Handshake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63550" y="3524825"/>
            <a:ext cx="40446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Career Planning &amp; Development</a:t>
            </a:r>
            <a:endParaRPr sz="2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/>
          <p:nvPr/>
        </p:nvSpPr>
        <p:spPr>
          <a:xfrm>
            <a:off x="457200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2"/>
          <p:cNvSpPr txBox="1"/>
          <p:nvPr/>
        </p:nvSpPr>
        <p:spPr>
          <a:xfrm>
            <a:off x="4572000" y="459278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Navigating: Career Center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8" name="Google Shape;138;p22"/>
          <p:cNvSpPr txBox="1"/>
          <p:nvPr/>
        </p:nvSpPr>
        <p:spPr>
          <a:xfrm>
            <a:off x="8476800" y="4520825"/>
            <a:ext cx="6669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10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4475" y="3854075"/>
            <a:ext cx="666750" cy="666750"/>
          </a:xfrm>
          <a:prstGeom prst="rect">
            <a:avLst/>
          </a:prstGeom>
          <a:solidFill>
            <a:srgbClr val="E50F2D"/>
          </a:solidFill>
          <a:ln>
            <a:noFill/>
          </a:ln>
        </p:spPr>
      </p:pic>
      <p:pic>
        <p:nvPicPr>
          <p:cNvPr id="2" name="Career Center.mp4">
            <a:hlinkClick r:id="" action="ppaction://media"/>
            <a:extLst>
              <a:ext uri="{FF2B5EF4-FFF2-40B4-BE49-F238E27FC236}">
                <a16:creationId xmlns:a16="http://schemas.microsoft.com/office/drawing/2014/main" id="{0251B964-138E-D2CB-86DD-96E05B594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551" y="1388359"/>
            <a:ext cx="4312961" cy="2631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/>
          <p:nvPr/>
        </p:nvSpPr>
        <p:spPr>
          <a:xfrm>
            <a:off x="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3"/>
          <p:cNvSpPr txBox="1"/>
          <p:nvPr/>
        </p:nvSpPr>
        <p:spPr>
          <a:xfrm>
            <a:off x="0" y="326853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Navigating: </a:t>
            </a:r>
            <a:endParaRPr sz="7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My </a:t>
            </a:r>
            <a:endParaRPr sz="7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5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Jobs</a:t>
            </a:r>
            <a:endParaRPr sz="7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7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4724400" y="3993575"/>
            <a:ext cx="4181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E50F2D"/>
              </a:buClr>
              <a:buSzPts val="1800"/>
              <a:buChar char="●"/>
            </a:pPr>
            <a:r>
              <a:rPr lang="en" sz="1800">
                <a:solidFill>
                  <a:srgbClr val="E50F2D"/>
                </a:solidFill>
              </a:rPr>
              <a:t>This is also where you will follow up on reviewed and pending jobs. </a:t>
            </a:r>
            <a:endParaRPr sz="1800">
              <a:solidFill>
                <a:srgbClr val="E50F2D"/>
              </a:solidFill>
            </a:endParaRPr>
          </a:p>
        </p:txBody>
      </p:sp>
      <p:sp>
        <p:nvSpPr>
          <p:cNvPr id="148" name="Google Shape;148;p23"/>
          <p:cNvSpPr txBox="1"/>
          <p:nvPr/>
        </p:nvSpPr>
        <p:spPr>
          <a:xfrm>
            <a:off x="0" y="4502525"/>
            <a:ext cx="5952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11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0" name="Google Shape;15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5175" y="3914775"/>
            <a:ext cx="69532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y jobs - Handshake.mp4">
            <a:hlinkClick r:id="" action="ppaction://media"/>
            <a:extLst>
              <a:ext uri="{FF2B5EF4-FFF2-40B4-BE49-F238E27FC236}">
                <a16:creationId xmlns:a16="http://schemas.microsoft.com/office/drawing/2014/main" id="{23F35288-3746-57DC-8EBA-2FC0739B0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0101" y="977513"/>
            <a:ext cx="4209111" cy="2568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/>
          <p:nvPr/>
        </p:nvSpPr>
        <p:spPr>
          <a:xfrm>
            <a:off x="457200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4"/>
          <p:cNvSpPr txBox="1"/>
          <p:nvPr/>
        </p:nvSpPr>
        <p:spPr>
          <a:xfrm>
            <a:off x="4572000" y="770253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Navigating: Your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Inbox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58" name="Google Shape;158;p24"/>
          <p:cNvSpPr txBox="1"/>
          <p:nvPr/>
        </p:nvSpPr>
        <p:spPr>
          <a:xfrm>
            <a:off x="8539425" y="4520825"/>
            <a:ext cx="6042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12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7725" y="4160075"/>
            <a:ext cx="800250" cy="8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tudent Dashboard - Homepage _ Handshake2.mp4">
            <a:hlinkClick r:id="" action="ppaction://media"/>
            <a:extLst>
              <a:ext uri="{FF2B5EF4-FFF2-40B4-BE49-F238E27FC236}">
                <a16:creationId xmlns:a16="http://schemas.microsoft.com/office/drawing/2014/main" id="{C12B5A29-027C-0165-28ED-4B7FB6060C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405" y="1266468"/>
            <a:ext cx="4278423" cy="2610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0F2D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9144000" cy="8361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Navigating: My Documents</a:t>
            </a:r>
            <a:endParaRPr sz="4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9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9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5" name="Google Shape;165;p25"/>
          <p:cNvSpPr txBox="1"/>
          <p:nvPr/>
        </p:nvSpPr>
        <p:spPr>
          <a:xfrm>
            <a:off x="0" y="0"/>
            <a:ext cx="64929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6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Navigating: My Documents</a:t>
            </a:r>
            <a:endParaRPr sz="46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9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9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66" name="Google Shape;166;p25"/>
          <p:cNvSpPr txBox="1"/>
          <p:nvPr/>
        </p:nvSpPr>
        <p:spPr>
          <a:xfrm>
            <a:off x="8548800" y="4575275"/>
            <a:ext cx="5952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13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3">
            <a:alphaModFix/>
          </a:blip>
          <a:srcRect l="19694" t="10841" r="15839"/>
          <a:stretch/>
        </p:blipFill>
        <p:spPr>
          <a:xfrm>
            <a:off x="0" y="835575"/>
            <a:ext cx="6305877" cy="430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2775" y="70125"/>
            <a:ext cx="695825" cy="6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6522250" y="342000"/>
            <a:ext cx="15486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continued…</a:t>
            </a:r>
            <a:endParaRPr sz="18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170" name="Google Shape;170;p25"/>
          <p:cNvCxnSpPr/>
          <p:nvPr/>
        </p:nvCxnSpPr>
        <p:spPr>
          <a:xfrm rot="10800000" flipH="1">
            <a:off x="6182375" y="836100"/>
            <a:ext cx="3051000" cy="144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5"/>
          <p:cNvSpPr txBox="1"/>
          <p:nvPr/>
        </p:nvSpPr>
        <p:spPr>
          <a:xfrm>
            <a:off x="6288875" y="1333528"/>
            <a:ext cx="2838000" cy="33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This is what your </a:t>
            </a:r>
            <a:r>
              <a:rPr lang="en" sz="1700" b="1" i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“my documents”</a:t>
            </a:r>
            <a:r>
              <a:rPr lang="en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page will look like when you have a new account with nothing uploaded.</a:t>
            </a:r>
            <a:br>
              <a:rPr lang="en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erriweather"/>
              <a:buChar char="●"/>
            </a:pPr>
            <a:r>
              <a:rPr lang="en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You can click on </a:t>
            </a:r>
            <a:r>
              <a:rPr lang="en" sz="1700" b="1" i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“Select from Computer”</a:t>
            </a:r>
            <a:r>
              <a:rPr lang="en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 to upload your first document.  </a:t>
            </a: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/>
          <p:cNvPicPr preferRelativeResize="0"/>
          <p:nvPr/>
        </p:nvPicPr>
        <p:blipFill rotWithShape="1">
          <a:blip r:embed="rId3">
            <a:alphaModFix/>
          </a:blip>
          <a:srcRect l="17170" t="750" r="-17170" b="-749"/>
          <a:stretch/>
        </p:blipFill>
        <p:spPr>
          <a:xfrm>
            <a:off x="0" y="0"/>
            <a:ext cx="6911726" cy="518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/>
          <p:nvPr/>
        </p:nvSpPr>
        <p:spPr>
          <a:xfrm>
            <a:off x="457200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6"/>
          <p:cNvSpPr txBox="1"/>
          <p:nvPr/>
        </p:nvSpPr>
        <p:spPr>
          <a:xfrm>
            <a:off x="4771650" y="457275"/>
            <a:ext cx="4571700" cy="13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Good Luck!</a:t>
            </a:r>
            <a:endParaRPr sz="9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2188925" y="4405300"/>
            <a:ext cx="444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4771650" y="2026900"/>
            <a:ext cx="4172400" cy="28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Book an appointment on Handshake or stop by the career center if you have any questions! </a:t>
            </a: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Aquinas Hall, Room 109</a:t>
            </a: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973-618-3290</a:t>
            </a: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careers@caldwell.edu</a:t>
            </a: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Christine Szeluga, Assistant Director:    cszeluga@caldwell.edu</a:t>
            </a: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15575"/>
            <a:ext cx="2129126" cy="62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457200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4572000" y="770253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Signing Up For Handshake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83425" y="386250"/>
            <a:ext cx="39978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 dirty="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https://app.joinhandshake.com/login</a:t>
            </a:r>
            <a:r>
              <a:rPr lang="en" sz="1600" u="sng" dirty="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r>
              <a:rPr lang="en" sz="1600" dirty="0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600" dirty="0"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8768100" y="4584950"/>
            <a:ext cx="3756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2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475" y="4267200"/>
            <a:ext cx="6667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andshake - Google Slides.mp4">
            <a:hlinkClick r:id="" action="ppaction://media"/>
            <a:extLst>
              <a:ext uri="{FF2B5EF4-FFF2-40B4-BE49-F238E27FC236}">
                <a16:creationId xmlns:a16="http://schemas.microsoft.com/office/drawing/2014/main" id="{5E4EF937-AC40-CB9B-B342-E4BE2005CC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516" y="1256951"/>
            <a:ext cx="4309617" cy="2629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457200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4572000" y="770253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Signing In To Handshake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609650" y="393625"/>
            <a:ext cx="33033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E50F2D"/>
                </a:solidFill>
                <a:latin typeface="Merriweather"/>
                <a:ea typeface="Merriweather"/>
                <a:cs typeface="Merriweather"/>
                <a:sym typeface="Merriweath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https://www.caldwell.edu/</a:t>
            </a:r>
            <a:r>
              <a:rPr lang="en" sz="1800">
                <a:solidFill>
                  <a:srgbClr val="E50F2D"/>
                </a:solidFill>
                <a:latin typeface="Merriweather"/>
                <a:ea typeface="Merriweather"/>
                <a:cs typeface="Merriweather"/>
                <a:sym typeface="Merriweather"/>
              </a:rPr>
              <a:t> </a:t>
            </a:r>
            <a:endParaRPr sz="1800">
              <a:solidFill>
                <a:srgbClr val="E50F2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6" name="Google Shape;76;p15"/>
          <p:cNvSpPr txBox="1"/>
          <p:nvPr/>
        </p:nvSpPr>
        <p:spPr>
          <a:xfrm>
            <a:off x="8768100" y="4539175"/>
            <a:ext cx="3756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3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475" y="4171950"/>
            <a:ext cx="666750" cy="66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ll Videos - Awesome Screenshot.mp4">
            <a:hlinkClick r:id="" action="ppaction://media"/>
            <a:extLst>
              <a:ext uri="{FF2B5EF4-FFF2-40B4-BE49-F238E27FC236}">
                <a16:creationId xmlns:a16="http://schemas.microsoft.com/office/drawing/2014/main" id="{6BD6449D-F0B4-FB22-A204-B471736D0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894" y="1285875"/>
            <a:ext cx="4214812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6"/>
          <p:cNvSpPr txBox="1"/>
          <p:nvPr/>
        </p:nvSpPr>
        <p:spPr>
          <a:xfrm>
            <a:off x="0" y="770253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Editing Your 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Profile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0" y="4502525"/>
            <a:ext cx="3756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4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2475" y="4171950"/>
            <a:ext cx="666750" cy="666750"/>
          </a:xfrm>
          <a:prstGeom prst="rect">
            <a:avLst/>
          </a:prstGeom>
          <a:solidFill>
            <a:srgbClr val="E50F2D"/>
          </a:solidFill>
          <a:ln>
            <a:noFill/>
          </a:ln>
        </p:spPr>
      </p:pic>
      <p:pic>
        <p:nvPicPr>
          <p:cNvPr id="3" name="Student Dashboard - Homepage _ Handshake.mp4">
            <a:hlinkClick r:id="" action="ppaction://media"/>
            <a:extLst>
              <a:ext uri="{FF2B5EF4-FFF2-40B4-BE49-F238E27FC236}">
                <a16:creationId xmlns:a16="http://schemas.microsoft.com/office/drawing/2014/main" id="{4C99B00D-A433-B357-C731-EF0AC2F5F3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3394" y="1367624"/>
            <a:ext cx="4281335" cy="2408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/>
          <p:nvPr/>
        </p:nvSpPr>
        <p:spPr>
          <a:xfrm>
            <a:off x="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/>
          <p:nvPr/>
        </p:nvSpPr>
        <p:spPr>
          <a:xfrm>
            <a:off x="0" y="732603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Navigating: 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My Career 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Interests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0" y="4502525"/>
            <a:ext cx="6228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5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2525" y="4172063"/>
            <a:ext cx="666638" cy="66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areer Interests.mp4">
            <a:hlinkClick r:id="" action="ppaction://media"/>
            <a:extLst>
              <a:ext uri="{FF2B5EF4-FFF2-40B4-BE49-F238E27FC236}">
                <a16:creationId xmlns:a16="http://schemas.microsoft.com/office/drawing/2014/main" id="{AB9D9E25-AF9E-85D9-DCCC-A20AA0C60B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6555" y="1249488"/>
            <a:ext cx="4334080" cy="2644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/>
          <p:nvPr/>
        </p:nvSpPr>
        <p:spPr>
          <a:xfrm>
            <a:off x="457200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4572000" y="423928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Navigating: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My 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Documents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5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8554175" y="4520825"/>
            <a:ext cx="5895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6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9938" y="3878950"/>
            <a:ext cx="695825" cy="69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y Docs - Career.mp4">
            <a:hlinkClick r:id="" action="ppaction://media"/>
            <a:extLst>
              <a:ext uri="{FF2B5EF4-FFF2-40B4-BE49-F238E27FC236}">
                <a16:creationId xmlns:a16="http://schemas.microsoft.com/office/drawing/2014/main" id="{3F8114E3-F071-6DED-6E51-5E4405B5F3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63" y="1281402"/>
            <a:ext cx="4229472" cy="2580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/>
          <p:nvPr/>
        </p:nvSpPr>
        <p:spPr>
          <a:xfrm>
            <a:off x="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9"/>
          <p:cNvSpPr txBox="1"/>
          <p:nvPr/>
        </p:nvSpPr>
        <p:spPr>
          <a:xfrm>
            <a:off x="0" y="770253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Jobs 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And 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Filters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0" y="4502525"/>
            <a:ext cx="3756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7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2525" y="4172063"/>
            <a:ext cx="666638" cy="666638"/>
          </a:xfrm>
          <a:prstGeom prst="rect">
            <a:avLst/>
          </a:prstGeom>
          <a:solidFill>
            <a:srgbClr val="E50F2D"/>
          </a:solidFill>
          <a:ln>
            <a:noFill/>
          </a:ln>
        </p:spPr>
      </p:pic>
      <p:pic>
        <p:nvPicPr>
          <p:cNvPr id="3" name="vid.mp4">
            <a:hlinkClick r:id="" action="ppaction://media"/>
            <a:extLst>
              <a:ext uri="{FF2B5EF4-FFF2-40B4-BE49-F238E27FC236}">
                <a16:creationId xmlns:a16="http://schemas.microsoft.com/office/drawing/2014/main" id="{39A2C725-F932-F051-FF15-ACCD26DA7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62519" y="1285779"/>
            <a:ext cx="4215125" cy="2571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/>
          <p:nvPr/>
        </p:nvSpPr>
        <p:spPr>
          <a:xfrm>
            <a:off x="457200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0"/>
          <p:cNvSpPr txBox="1"/>
          <p:nvPr/>
        </p:nvSpPr>
        <p:spPr>
          <a:xfrm>
            <a:off x="4572000" y="770253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How To See Your 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Saved Jobs</a:t>
            </a:r>
            <a:endParaRPr sz="72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21" name="Google Shape;121;p20"/>
          <p:cNvSpPr txBox="1"/>
          <p:nvPr/>
        </p:nvSpPr>
        <p:spPr>
          <a:xfrm>
            <a:off x="8768100" y="4520825"/>
            <a:ext cx="3756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8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4475" y="4171950"/>
            <a:ext cx="666750" cy="666750"/>
          </a:xfrm>
          <a:prstGeom prst="rect">
            <a:avLst/>
          </a:prstGeom>
          <a:solidFill>
            <a:srgbClr val="E50F2D"/>
          </a:solidFill>
          <a:ln>
            <a:noFill/>
          </a:ln>
        </p:spPr>
      </p:pic>
      <p:pic>
        <p:nvPicPr>
          <p:cNvPr id="2" name="vid2.mp4">
            <a:hlinkClick r:id="" action="ppaction://media"/>
            <a:extLst>
              <a:ext uri="{FF2B5EF4-FFF2-40B4-BE49-F238E27FC236}">
                <a16:creationId xmlns:a16="http://schemas.microsoft.com/office/drawing/2014/main" id="{6BA22079-0165-62A6-AB42-E61A31470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405" y="1275438"/>
            <a:ext cx="4249021" cy="25926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/>
          <p:nvPr/>
        </p:nvSpPr>
        <p:spPr>
          <a:xfrm>
            <a:off x="0" y="0"/>
            <a:ext cx="4571700" cy="5143500"/>
          </a:xfrm>
          <a:prstGeom prst="rect">
            <a:avLst/>
          </a:prstGeom>
          <a:solidFill>
            <a:srgbClr val="E50F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1"/>
          <p:cNvSpPr txBox="1"/>
          <p:nvPr/>
        </p:nvSpPr>
        <p:spPr>
          <a:xfrm>
            <a:off x="0" y="271003"/>
            <a:ext cx="4571700" cy="22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Navigating: Events</a:t>
            </a:r>
            <a:endParaRPr sz="63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And </a:t>
            </a:r>
            <a:endParaRPr sz="63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3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Filters</a:t>
            </a:r>
            <a:endParaRPr sz="63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0" y="4502525"/>
            <a:ext cx="375600" cy="4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9</a:t>
            </a:r>
            <a:endParaRPr sz="3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2525" y="4275388"/>
            <a:ext cx="666638" cy="66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vid3.mp4">
            <a:hlinkClick r:id="" action="ppaction://media"/>
            <a:extLst>
              <a:ext uri="{FF2B5EF4-FFF2-40B4-BE49-F238E27FC236}">
                <a16:creationId xmlns:a16="http://schemas.microsoft.com/office/drawing/2014/main" id="{C80816B3-E485-D1FE-CF49-D3D418C4E9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70471" y="1229932"/>
            <a:ext cx="4215125" cy="2571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Microsoft Macintosh PowerPoint</Application>
  <PresentationFormat>On-screen Show (16:9)</PresentationFormat>
  <Paragraphs>54</Paragraphs>
  <Slides>14</Slides>
  <Notes>14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Impact</vt:lpstr>
      <vt:lpstr>Arial</vt:lpstr>
      <vt:lpstr>Merriweather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Diogo Santos</cp:lastModifiedBy>
  <cp:revision>1</cp:revision>
  <dcterms:modified xsi:type="dcterms:W3CDTF">2024-07-31T18:32:17Z</dcterms:modified>
</cp:coreProperties>
</file>